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53" d="100"/>
          <a:sy n="53" d="100"/>
        </p:scale>
        <p:origin x="1794" y="84"/>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2/20/2026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2/20/2026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customXml/itemProps3.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17</cp:revision>
  <cp:lastPrinted>2015-08-26T07:59:35Z</cp:lastPrinted>
  <dcterms:created xsi:type="dcterms:W3CDTF">2020-02-09T09:54:50Z</dcterms:created>
  <dcterms:modified xsi:type="dcterms:W3CDTF">2026-02-20T10:52:45Z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